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9" r:id="rId2"/>
    <p:sldId id="271" r:id="rId3"/>
    <p:sldId id="272" r:id="rId4"/>
    <p:sldId id="275" r:id="rId5"/>
    <p:sldId id="273" r:id="rId6"/>
    <p:sldId id="274" r:id="rId7"/>
    <p:sldId id="265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09/10/30" id="{29245749-9F61-4D30-9C51-22457A5A3015}">
          <p14:sldIdLst>
            <p14:sldId id="259"/>
            <p14:sldId id="271"/>
            <p14:sldId id="272"/>
            <p14:sldId id="275"/>
            <p14:sldId id="273"/>
            <p14:sldId id="27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FFFFF"/>
    <a:srgbClr val="FF7373"/>
    <a:srgbClr val="FF66FF"/>
    <a:srgbClr val="A7CD8E"/>
    <a:srgbClr val="E5F5FF"/>
    <a:srgbClr val="FFFF99"/>
    <a:srgbClr val="FF80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3844" autoAdjust="0"/>
  </p:normalViewPr>
  <p:slideViewPr>
    <p:cSldViewPr snapToGrid="0">
      <p:cViewPr>
        <p:scale>
          <a:sx n="125" d="100"/>
          <a:sy n="125" d="100"/>
        </p:scale>
        <p:origin x="156" y="-324"/>
      </p:cViewPr>
      <p:guideLst/>
    </p:cSldViewPr>
  </p:slideViewPr>
  <p:outlineViewPr>
    <p:cViewPr>
      <p:scale>
        <a:sx n="33" d="100"/>
        <a:sy n="33" d="100"/>
      </p:scale>
      <p:origin x="0" y="-1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2021/4/30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2021/4/30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2021/4/30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2021/4/30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2021/4/30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2021/4/30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2021/4/30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2021/4/30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2021/4/30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2021/4/30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2021/4/30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2021/4/30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2021/4/30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2021/4/30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TW" sz="4000" b="0" dirty="0"/>
              <a:t/>
            </a:r>
            <a:br>
              <a:rPr lang="en-US" altLang="zh-TW" sz="4000" b="0" dirty="0"/>
            </a:br>
            <a:r>
              <a:rPr lang="zh-TW" altLang="en-US" sz="4800" dirty="0"/>
              <a:t>專案進度報告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</a:t>
            </a:r>
            <a:r>
              <a:rPr lang="zh-TW" altLang="en-US" dirty="0" smtClean="0"/>
              <a:t>：陳陽棋</a:t>
            </a:r>
            <a:endParaRPr lang="en-US" altLang="zh-TW" dirty="0"/>
          </a:p>
          <a:p>
            <a:pPr algn="l"/>
            <a:r>
              <a:rPr lang="zh-TW" altLang="en-US" dirty="0"/>
              <a:t>目前成員</a:t>
            </a:r>
            <a:r>
              <a:rPr lang="zh-TW" altLang="en-US" dirty="0" smtClean="0"/>
              <a:t>：陳陽棋</a:t>
            </a:r>
            <a:endParaRPr lang="en-US" altLang="zh-TW" dirty="0"/>
          </a:p>
          <a:p>
            <a:r>
              <a:rPr lang="zh-TW" altLang="en-US" dirty="0"/>
              <a:t>報告日期</a:t>
            </a:r>
            <a:r>
              <a:rPr lang="zh-TW" altLang="en-US" dirty="0" smtClean="0"/>
              <a:t>：</a:t>
            </a:r>
            <a:r>
              <a:rPr lang="en-US" altLang="zh-TW" dirty="0" smtClean="0"/>
              <a:t>110/04/28</a:t>
            </a:r>
            <a:endParaRPr lang="en-US" altLang="zh-TW" dirty="0"/>
          </a:p>
          <a:p>
            <a:pPr algn="l"/>
            <a:r>
              <a:rPr lang="zh-TW" altLang="en-US" dirty="0"/>
              <a:t>開始日期</a:t>
            </a:r>
            <a:r>
              <a:rPr lang="zh-TW" altLang="en-US" dirty="0" smtClean="0"/>
              <a:t>：</a:t>
            </a:r>
            <a:r>
              <a:rPr lang="en-US" altLang="zh-TW" dirty="0" smtClean="0"/>
              <a:t>110/04/27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859" y="3901663"/>
            <a:ext cx="2648974" cy="2223559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手動</a:t>
            </a:r>
            <a:r>
              <a:rPr lang="en-US" altLang="zh-TW" dirty="0" smtClean="0"/>
              <a:t>marker</a:t>
            </a:r>
            <a:r>
              <a:rPr lang="zh-TW" altLang="en-US" dirty="0" smtClean="0"/>
              <a:t>的</a:t>
            </a:r>
            <a:r>
              <a:rPr lang="en-US" altLang="zh-TW" dirty="0" smtClean="0"/>
              <a:t>watershed(1/5)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58544"/>
            <a:ext cx="4162425" cy="21044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38200" y="1196879"/>
            <a:ext cx="5570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透過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bfs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搜尋法來找出圖中有幾個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marker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1847850" y="1797182"/>
            <a:ext cx="360000" cy="36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2027850" y="3206882"/>
            <a:ext cx="360000" cy="36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803" y="1658544"/>
            <a:ext cx="3185430" cy="204697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901663"/>
            <a:ext cx="3348679" cy="2223559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>
            <a:off x="2102964" y="4385946"/>
            <a:ext cx="360000" cy="36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2385789" y="5539140"/>
            <a:ext cx="360000" cy="36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7113114" y="1797182"/>
            <a:ext cx="360000" cy="36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6408956" y="2252713"/>
            <a:ext cx="360000" cy="36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8077673" y="2171239"/>
            <a:ext cx="360000" cy="36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7373515" y="2626770"/>
            <a:ext cx="360000" cy="36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6334125" y="4119689"/>
            <a:ext cx="360000" cy="36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6768956" y="4490720"/>
            <a:ext cx="360000" cy="36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6588956" y="5341942"/>
            <a:ext cx="360000" cy="36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74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手動</a:t>
            </a:r>
            <a:r>
              <a:rPr lang="en-US" altLang="zh-TW" dirty="0" smtClean="0"/>
              <a:t>marker</a:t>
            </a:r>
            <a:r>
              <a:rPr lang="zh-TW" altLang="en-US" dirty="0" smtClean="0"/>
              <a:t>的</a:t>
            </a:r>
            <a:r>
              <a:rPr lang="en-US" altLang="zh-TW" dirty="0" smtClean="0"/>
              <a:t>watershed(2/5)</a:t>
            </a:r>
            <a:endParaRPr lang="zh-TW" altLang="en-US" dirty="0"/>
          </a:p>
        </p:txBody>
      </p:sp>
      <p:sp>
        <p:nvSpPr>
          <p:cNvPr id="19" name="內容版面配置區 3"/>
          <p:cNvSpPr txBox="1">
            <a:spLocks/>
          </p:cNvSpPr>
          <p:nvPr/>
        </p:nvSpPr>
        <p:spPr>
          <a:xfrm>
            <a:off x="838200" y="12018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dirty="0" smtClean="0"/>
              <a:t>以</a:t>
            </a:r>
            <a:r>
              <a:rPr lang="en-US" altLang="zh-TW" sz="2400" dirty="0" err="1" smtClean="0"/>
              <a:t>sobel</a:t>
            </a:r>
            <a:r>
              <a:rPr lang="zh-TW" altLang="en-US" sz="2400" dirty="0" smtClean="0"/>
              <a:t>作為分水嶺的高低差，再透過廣度優先搜尋法，</a:t>
            </a:r>
            <a:r>
              <a:rPr lang="zh-TW" altLang="en-US" sz="2400" dirty="0"/>
              <a:t>將</a:t>
            </a:r>
            <a:r>
              <a:rPr lang="en-US" altLang="zh-TW" sz="2400" dirty="0"/>
              <a:t>marker</a:t>
            </a:r>
            <a:r>
              <a:rPr lang="zh-TW" altLang="en-US" sz="2400" dirty="0"/>
              <a:t>向外</a:t>
            </a:r>
            <a:r>
              <a:rPr lang="zh-TW" altLang="en-US" sz="2400" dirty="0" smtClean="0"/>
              <a:t>擴散</a:t>
            </a:r>
            <a:r>
              <a:rPr lang="zh-TW" altLang="en-US" sz="2400" dirty="0"/>
              <a:t>。</a:t>
            </a:r>
            <a:endParaRPr lang="en-US" altLang="zh-TW" sz="2400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4" y="2045098"/>
            <a:ext cx="8077201" cy="189751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224" y="4128705"/>
            <a:ext cx="8077201" cy="190106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t="5595" r="2195" b="21841"/>
          <a:stretch/>
        </p:blipFill>
        <p:spPr>
          <a:xfrm>
            <a:off x="107156" y="3084419"/>
            <a:ext cx="3424238" cy="171638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362825" y="2668617"/>
            <a:ext cx="733425" cy="70323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377111" y="4727619"/>
            <a:ext cx="733425" cy="70323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987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手動</a:t>
            </a:r>
            <a:r>
              <a:rPr lang="en-US" altLang="zh-TW" dirty="0" smtClean="0"/>
              <a:t>marker</a:t>
            </a:r>
            <a:r>
              <a:rPr lang="zh-TW" altLang="en-US" dirty="0" smtClean="0"/>
              <a:t>的</a:t>
            </a:r>
            <a:r>
              <a:rPr lang="en-US" altLang="zh-TW" dirty="0" smtClean="0"/>
              <a:t>watershed(3/5)</a:t>
            </a:r>
            <a:endParaRPr lang="zh-TW" altLang="en-US" dirty="0"/>
          </a:p>
        </p:txBody>
      </p:sp>
      <p:sp>
        <p:nvSpPr>
          <p:cNvPr id="19" name="內容版面配置區 3"/>
          <p:cNvSpPr txBox="1">
            <a:spLocks/>
          </p:cNvSpPr>
          <p:nvPr/>
        </p:nvSpPr>
        <p:spPr>
          <a:xfrm>
            <a:off x="838200" y="12018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dirty="0" smtClean="0"/>
              <a:t>若</a:t>
            </a:r>
            <a:r>
              <a:rPr lang="zh-TW" altLang="en-US" sz="2400" dirty="0"/>
              <a:t>不同的</a:t>
            </a:r>
            <a:r>
              <a:rPr lang="en-US" altLang="zh-TW" sz="2400" dirty="0"/>
              <a:t>marker</a:t>
            </a:r>
            <a:r>
              <a:rPr lang="zh-TW" altLang="en-US" sz="2400" dirty="0" smtClean="0"/>
              <a:t>相遇則標上綠點</a:t>
            </a:r>
            <a:r>
              <a:rPr lang="zh-TW" altLang="en-US" sz="2400" dirty="0" smtClean="0"/>
              <a:t>，</a:t>
            </a:r>
            <a:r>
              <a:rPr lang="zh-TW" altLang="en-US" sz="2400" dirty="0" smtClean="0"/>
              <a:t>當水位值</a:t>
            </a:r>
            <a:r>
              <a:rPr lang="en-US" altLang="zh-TW" sz="2400" dirty="0" smtClean="0"/>
              <a:t>255</a:t>
            </a:r>
            <a:r>
              <a:rPr lang="zh-TW" altLang="en-US" sz="2400" dirty="0" smtClean="0"/>
              <a:t>時，</a:t>
            </a:r>
            <a:r>
              <a:rPr lang="zh-TW" altLang="en-US" sz="2400" dirty="0" smtClean="0"/>
              <a:t>最後</a:t>
            </a:r>
            <a:r>
              <a:rPr lang="zh-TW" altLang="en-US" sz="2400" dirty="0" smtClean="0"/>
              <a:t>形成綠色的分水嶺。</a:t>
            </a:r>
            <a:endParaRPr lang="en-US" altLang="zh-TW" sz="2400" dirty="0" smtClean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185" y="2296719"/>
            <a:ext cx="5505563" cy="2780106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296719"/>
            <a:ext cx="5498735" cy="278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手動</a:t>
            </a:r>
            <a:r>
              <a:rPr lang="en-US" altLang="zh-TW" dirty="0" smtClean="0"/>
              <a:t>marker</a:t>
            </a:r>
            <a:r>
              <a:rPr lang="zh-TW" altLang="en-US" dirty="0" smtClean="0"/>
              <a:t>的</a:t>
            </a:r>
            <a:r>
              <a:rPr lang="en-US" altLang="zh-TW" dirty="0" smtClean="0"/>
              <a:t>watershed(4/5)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010" y="1279960"/>
            <a:ext cx="2654029" cy="177756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997" y="1279960"/>
            <a:ext cx="2677014" cy="177756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989922" y="297957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marker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89922" y="590108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marker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81720" y="5901082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w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atershed</a:t>
            </a:r>
          </a:p>
        </p:txBody>
      </p:sp>
      <p:sp>
        <p:nvSpPr>
          <p:cNvPr id="15" name="矩形 14"/>
          <p:cNvSpPr/>
          <p:nvPr/>
        </p:nvSpPr>
        <p:spPr>
          <a:xfrm>
            <a:off x="7281720" y="2974386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w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atershed</a:t>
            </a:r>
          </a:p>
        </p:txBody>
      </p:sp>
      <p:sp>
        <p:nvSpPr>
          <p:cNvPr id="16" name="內容版面配置區 3"/>
          <p:cNvSpPr txBox="1">
            <a:spLocks/>
          </p:cNvSpPr>
          <p:nvPr/>
        </p:nvSpPr>
        <p:spPr>
          <a:xfrm>
            <a:off x="838200" y="12018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dirty="0"/>
              <a:t>成果展示</a:t>
            </a:r>
            <a:endParaRPr lang="en-US" altLang="zh-TW" sz="2400" dirty="0" smtClean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851" y="3730094"/>
            <a:ext cx="2643160" cy="2218679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412" y="3720738"/>
            <a:ext cx="2668329" cy="221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1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手動</a:t>
            </a:r>
            <a:r>
              <a:rPr lang="en-US" altLang="zh-TW" dirty="0" smtClean="0"/>
              <a:t>marker</a:t>
            </a:r>
            <a:r>
              <a:rPr lang="zh-TW" altLang="en-US" dirty="0" smtClean="0"/>
              <a:t>的</a:t>
            </a:r>
            <a:r>
              <a:rPr lang="en-US" altLang="zh-TW" dirty="0" smtClean="0"/>
              <a:t>watershed(5/5)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38200" y="1196879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增加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marker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數量的結果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531437" y="2572145"/>
            <a:ext cx="154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四條</a:t>
            </a:r>
            <a:r>
              <a:rPr lang="en-US" altLang="zh-TW" dirty="0" smtClean="0"/>
              <a:t>marker=&gt;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516375" y="4841781"/>
            <a:ext cx="154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二條</a:t>
            </a:r>
            <a:r>
              <a:rPr lang="en-US" altLang="zh-TW" dirty="0" smtClean="0"/>
              <a:t>marker=&gt;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027" y="1770298"/>
            <a:ext cx="3070965" cy="197302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299" y="1772588"/>
            <a:ext cx="3084394" cy="197073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027" y="4048679"/>
            <a:ext cx="3063675" cy="195553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299" y="4048679"/>
            <a:ext cx="3060605" cy="195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5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 smtClean="0"/>
              <a:t>Q1:</a:t>
            </a:r>
            <a:r>
              <a:rPr lang="zh-TW" altLang="en-US" sz="2400" dirty="0" smtClean="0"/>
              <a:t>廣度優先搜尋法需要大量的運算時間，再加上分水嶺有</a:t>
            </a:r>
            <a:r>
              <a:rPr lang="en-US" altLang="zh-TW" sz="2400" dirty="0" smtClean="0"/>
              <a:t>256</a:t>
            </a:r>
            <a:r>
              <a:rPr lang="zh-TW" altLang="en-US" sz="2400" dirty="0" smtClean="0"/>
              <a:t>階，每跑一</a:t>
            </a:r>
            <a:r>
              <a:rPr lang="zh-TW" altLang="en-US" sz="2400" dirty="0" smtClean="0"/>
              <a:t>階每個都</a:t>
            </a:r>
            <a:r>
              <a:rPr lang="zh-TW" altLang="en-US" sz="2400" dirty="0" smtClean="0"/>
              <a:t>各要搜尋一次，執行時間非常久</a:t>
            </a:r>
            <a:endParaRPr lang="en-US" altLang="zh-TW" sz="24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</a:p>
        </p:txBody>
      </p:sp>
    </p:spTree>
    <p:extLst>
      <p:ext uri="{BB962C8B-B14F-4D97-AF65-F5344CB8AC3E}">
        <p14:creationId xmlns:p14="http://schemas.microsoft.com/office/powerpoint/2010/main" val="400148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57976</TotalTime>
  <Words>167</Words>
  <Application>Microsoft Office PowerPoint</Application>
  <PresentationFormat>寬螢幕</PresentationFormat>
  <Paragraphs>35</Paragraphs>
  <Slides>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新細明體</vt:lpstr>
      <vt:lpstr>標楷體</vt:lpstr>
      <vt:lpstr>Arial</vt:lpstr>
      <vt:lpstr>Calibri</vt:lpstr>
      <vt:lpstr>Times New Roman</vt:lpstr>
      <vt:lpstr>Office 佈景主題</vt:lpstr>
      <vt:lpstr> 專案進度報告</vt:lpstr>
      <vt:lpstr>手動marker的watershed(1/5)</vt:lpstr>
      <vt:lpstr>手動marker的watershed(2/5)</vt:lpstr>
      <vt:lpstr>手動marker的watershed(3/5)</vt:lpstr>
      <vt:lpstr>手動marker的watershed(4/5)</vt:lpstr>
      <vt:lpstr>手動marker的watershed(5/5)</vt:lpstr>
      <vt:lpstr>問題紀錄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陽棋 陳</cp:lastModifiedBy>
  <cp:revision>1176</cp:revision>
  <dcterms:created xsi:type="dcterms:W3CDTF">2019-03-11T13:47:46Z</dcterms:created>
  <dcterms:modified xsi:type="dcterms:W3CDTF">2021-04-29T18:41:10Z</dcterms:modified>
</cp:coreProperties>
</file>